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3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488466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2532252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49178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1698292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54705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3159271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1801913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3296508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2935947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B829E-9160-4AB5-A8C2-288F00B17CF2}"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43950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7B829E-9160-4AB5-A8C2-288F00B17CF2}" type="datetimeFigureOut">
              <a:rPr lang="en-GB" smtClean="0"/>
              <a:t>14/03/2021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1571665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7B829E-9160-4AB5-A8C2-288F00B17CF2}" type="datetimeFigureOut">
              <a:rPr lang="en-GB" smtClean="0"/>
              <a:t>14/03/2021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1975293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57B829E-9160-4AB5-A8C2-288F00B17CF2}" type="datetimeFigureOut">
              <a:rPr lang="en-GB" smtClean="0"/>
              <a:t>14/03/2021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3186998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B829E-9160-4AB5-A8C2-288F00B17CF2}" type="datetimeFigureOut">
              <a:rPr lang="en-GB" smtClean="0"/>
              <a:t>14/03/2021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3526555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B829E-9160-4AB5-A8C2-288F00B17CF2}" type="datetimeFigureOut">
              <a:rPr lang="en-GB" smtClean="0"/>
              <a:t>14/03/2021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1408591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B829E-9160-4AB5-A8C2-288F00B17CF2}" type="datetimeFigureOut">
              <a:rPr lang="en-GB" smtClean="0"/>
              <a:t>14/03/2021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E918BB-9216-4A29-8F29-7F21D371E051}" type="slidenum">
              <a:rPr lang="en-GB" smtClean="0"/>
              <a:t>‹#›</a:t>
            </a:fld>
            <a:endParaRPr lang="en-GB"/>
          </a:p>
        </p:txBody>
      </p:sp>
    </p:spTree>
    <p:extLst>
      <p:ext uri="{BB962C8B-B14F-4D97-AF65-F5344CB8AC3E}">
        <p14:creationId xmlns:p14="http://schemas.microsoft.com/office/powerpoint/2010/main" val="403878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57B829E-9160-4AB5-A8C2-288F00B17CF2}" type="datetimeFigureOut">
              <a:rPr lang="en-GB" smtClean="0"/>
              <a:t>14/03/2021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E918BB-9216-4A29-8F29-7F21D371E051}" type="slidenum">
              <a:rPr lang="en-GB" smtClean="0"/>
              <a:t>‹#›</a:t>
            </a:fld>
            <a:endParaRPr lang="en-GB"/>
          </a:p>
        </p:txBody>
      </p:sp>
    </p:spTree>
    <p:extLst>
      <p:ext uri="{BB962C8B-B14F-4D97-AF65-F5344CB8AC3E}">
        <p14:creationId xmlns:p14="http://schemas.microsoft.com/office/powerpoint/2010/main" val="3145246815"/>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First Battle of the Bull Run</a:t>
            </a:r>
            <a:endParaRPr lang="en-GB" dirty="0"/>
          </a:p>
        </p:txBody>
      </p:sp>
      <p:sp>
        <p:nvSpPr>
          <p:cNvPr id="3" name="Subtitle 2"/>
          <p:cNvSpPr>
            <a:spLocks noGrp="1"/>
          </p:cNvSpPr>
          <p:nvPr>
            <p:ph type="subTitle" idx="1"/>
          </p:nvPr>
        </p:nvSpPr>
        <p:spPr/>
        <p:txBody>
          <a:bodyPr>
            <a:normAutofit lnSpcReduction="10000"/>
          </a:bodyPr>
          <a:lstStyle/>
          <a:p>
            <a:pPr algn="ctr"/>
            <a:endParaRPr lang="en-US" dirty="0" smtClean="0"/>
          </a:p>
          <a:p>
            <a:pPr algn="ctr"/>
            <a:r>
              <a:rPr lang="en-US" dirty="0" smtClean="0"/>
              <a:t>Name </a:t>
            </a:r>
            <a:r>
              <a:rPr lang="en-US" dirty="0" smtClean="0"/>
              <a:t>of student  </a:t>
            </a:r>
          </a:p>
          <a:p>
            <a:pPr algn="ctr"/>
            <a:r>
              <a:rPr lang="en-US" dirty="0" smtClean="0"/>
              <a:t>Date </a:t>
            </a:r>
            <a:endParaRPr lang="en-GB" dirty="0"/>
          </a:p>
        </p:txBody>
      </p:sp>
    </p:spTree>
    <p:extLst>
      <p:ext uri="{BB962C8B-B14F-4D97-AF65-F5344CB8AC3E}">
        <p14:creationId xmlns:p14="http://schemas.microsoft.com/office/powerpoint/2010/main" val="2449223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When ? Where ?Who were the adversaries ?</a:t>
            </a:r>
            <a:endParaRPr lang="en-GB" dirty="0"/>
          </a:p>
        </p:txBody>
      </p:sp>
      <p:sp>
        <p:nvSpPr>
          <p:cNvPr id="3" name="Content Placeholder 2"/>
          <p:cNvSpPr>
            <a:spLocks noGrp="1"/>
          </p:cNvSpPr>
          <p:nvPr>
            <p:ph idx="1"/>
          </p:nvPr>
        </p:nvSpPr>
        <p:spPr/>
        <p:txBody>
          <a:bodyPr/>
          <a:lstStyle/>
          <a:p>
            <a:r>
              <a:rPr lang="en-GB" dirty="0"/>
              <a:t>The first battle of the bull run occurred on July 16-21, 1861</a:t>
            </a:r>
            <a:r>
              <a:rPr lang="en-GB" dirty="0" smtClean="0"/>
              <a:t>.</a:t>
            </a:r>
          </a:p>
          <a:p>
            <a:r>
              <a:rPr lang="en-US" dirty="0" smtClean="0"/>
              <a:t>It occurred at </a:t>
            </a:r>
            <a:r>
              <a:rPr lang="en-GB" dirty="0"/>
              <a:t>Prince William County, </a:t>
            </a:r>
            <a:r>
              <a:rPr lang="en-GB" dirty="0" smtClean="0"/>
              <a:t>Virginia</a:t>
            </a:r>
          </a:p>
          <a:p>
            <a:r>
              <a:rPr lang="en-GB" dirty="0"/>
              <a:t>It was the first major battle of the American Civil War. Union troops led by Brigadier General Irvin McDowell from federal capital in Washington D.C. to strike Confederate troops, led by General </a:t>
            </a:r>
            <a:r>
              <a:rPr lang="en-GB" dirty="0" err="1"/>
              <a:t>P.G.T</a:t>
            </a:r>
            <a:r>
              <a:rPr lang="en-GB" dirty="0"/>
              <a:t>. Beauregard, along a small river known </a:t>
            </a:r>
            <a:r>
              <a:rPr lang="en-GB" dirty="0" smtClean="0"/>
              <a:t>as Bull Run</a:t>
            </a:r>
          </a:p>
          <a:p>
            <a:endParaRPr lang="en-GB" dirty="0"/>
          </a:p>
        </p:txBody>
      </p:sp>
      <p:pic>
        <p:nvPicPr>
          <p:cNvPr id="4" name="Picture 3"/>
          <p:cNvPicPr>
            <a:picLocks noChangeAspect="1"/>
          </p:cNvPicPr>
          <p:nvPr/>
        </p:nvPicPr>
        <p:blipFill>
          <a:blip r:embed="rId2"/>
          <a:stretch>
            <a:fillRect/>
          </a:stretch>
        </p:blipFill>
        <p:spPr>
          <a:xfrm>
            <a:off x="2155157" y="4565733"/>
            <a:ext cx="3790950" cy="2009775"/>
          </a:xfrm>
          <a:prstGeom prst="rect">
            <a:avLst/>
          </a:prstGeom>
        </p:spPr>
      </p:pic>
    </p:spTree>
    <p:extLst>
      <p:ext uri="{BB962C8B-B14F-4D97-AF65-F5344CB8AC3E}">
        <p14:creationId xmlns:p14="http://schemas.microsoft.com/office/powerpoint/2010/main" val="3648333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operational overview </a:t>
            </a:r>
            <a:endParaRPr lang="en-GB" dirty="0"/>
          </a:p>
        </p:txBody>
      </p:sp>
      <p:sp>
        <p:nvSpPr>
          <p:cNvPr id="3" name="Content Placeholder 2"/>
          <p:cNvSpPr>
            <a:spLocks noGrp="1"/>
          </p:cNvSpPr>
          <p:nvPr>
            <p:ph idx="1"/>
          </p:nvPr>
        </p:nvSpPr>
        <p:spPr/>
        <p:txBody>
          <a:bodyPr/>
          <a:lstStyle/>
          <a:p>
            <a:r>
              <a:rPr lang="en-GB" dirty="0" smtClean="0"/>
              <a:t>The first battle of the Bull Run was fought at a small stream and tributary of the Potomac River known as Bull Run near Manassas in Northern Virginia. It was a chaotic encounter fought by volunteers short of training and organization and haphazardly equipped. It ended in victory for the Confederates under General Pierre Beauregard.</a:t>
            </a:r>
            <a:endParaRPr lang="en-GB" dirty="0"/>
          </a:p>
        </p:txBody>
      </p:sp>
    </p:spTree>
    <p:extLst>
      <p:ext uri="{BB962C8B-B14F-4D97-AF65-F5344CB8AC3E}">
        <p14:creationId xmlns:p14="http://schemas.microsoft.com/office/powerpoint/2010/main" val="737829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campaign </a:t>
            </a:r>
            <a:endParaRPr lang="en-GB" dirty="0"/>
          </a:p>
        </p:txBody>
      </p:sp>
      <p:sp>
        <p:nvSpPr>
          <p:cNvPr id="3" name="Content Placeholder 2"/>
          <p:cNvSpPr>
            <a:spLocks noGrp="1"/>
          </p:cNvSpPr>
          <p:nvPr>
            <p:ph idx="1"/>
          </p:nvPr>
        </p:nvSpPr>
        <p:spPr/>
        <p:txBody>
          <a:bodyPr>
            <a:normAutofit/>
          </a:bodyPr>
          <a:lstStyle/>
          <a:p>
            <a:r>
              <a:rPr lang="en-GB" sz="1800" dirty="0" smtClean="0"/>
              <a:t>According to the campaign map, </a:t>
            </a:r>
            <a:r>
              <a:rPr lang="en-GB" sz="1800" dirty="0"/>
              <a:t>the soldiers moved around before and during the war. </a:t>
            </a:r>
            <a:r>
              <a:rPr lang="en-GB" sz="1800" dirty="0" smtClean="0"/>
              <a:t>The plan of McDowell's was </a:t>
            </a:r>
            <a:r>
              <a:rPr lang="en-GB" sz="1800" dirty="0"/>
              <a:t>to move westward in three columns and make a diversionary attack on the Confederate line at Bull Run with two columns. While the third column moved around the Confederates' right flank to the south, cutting the railroad to Richmond. </a:t>
            </a:r>
            <a:r>
              <a:rPr lang="en-GB" sz="1800" dirty="0" smtClean="0"/>
              <a:t>His assumptions was </a:t>
            </a:r>
            <a:r>
              <a:rPr lang="en-GB" sz="1800" dirty="0"/>
              <a:t>that the Confederates would be forced to abandon </a:t>
            </a:r>
            <a:r>
              <a:rPr lang="en-GB" sz="1800" dirty="0" smtClean="0"/>
              <a:t>the junction of Manassas  </a:t>
            </a:r>
            <a:r>
              <a:rPr lang="en-GB" sz="1800" dirty="0"/>
              <a:t>and fall back to the Rappahannock River. McDowell had hoped to have his army at Centreville by 17 July but the troops, unaccustomed to marching moved very slow. Along the route soldiers often broke ranks to wander to get food or water.</a:t>
            </a:r>
          </a:p>
        </p:txBody>
      </p:sp>
      <p:pic>
        <p:nvPicPr>
          <p:cNvPr id="4" name="Picture 3"/>
          <p:cNvPicPr>
            <a:picLocks noChangeAspect="1"/>
          </p:cNvPicPr>
          <p:nvPr/>
        </p:nvPicPr>
        <p:blipFill>
          <a:blip r:embed="rId2"/>
          <a:stretch>
            <a:fillRect/>
          </a:stretch>
        </p:blipFill>
        <p:spPr>
          <a:xfrm>
            <a:off x="3368841" y="4848977"/>
            <a:ext cx="2672985" cy="2009023"/>
          </a:xfrm>
          <a:prstGeom prst="rect">
            <a:avLst/>
          </a:prstGeom>
        </p:spPr>
      </p:pic>
    </p:spTree>
    <p:extLst>
      <p:ext uri="{BB962C8B-B14F-4D97-AF65-F5344CB8AC3E}">
        <p14:creationId xmlns:p14="http://schemas.microsoft.com/office/powerpoint/2010/main" val="604702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 Operations</a:t>
            </a:r>
            <a:endParaRPr lang="en-GB" dirty="0"/>
          </a:p>
        </p:txBody>
      </p:sp>
      <p:sp>
        <p:nvSpPr>
          <p:cNvPr id="3" name="Content Placeholder 2"/>
          <p:cNvSpPr>
            <a:spLocks noGrp="1"/>
          </p:cNvSpPr>
          <p:nvPr>
            <p:ph idx="1"/>
          </p:nvPr>
        </p:nvSpPr>
        <p:spPr/>
        <p:txBody>
          <a:bodyPr>
            <a:normAutofit/>
          </a:bodyPr>
          <a:lstStyle/>
          <a:p>
            <a:r>
              <a:rPr lang="en-US" dirty="0" smtClean="0"/>
              <a:t>The weather was very hot and unfit for the soldiers .The soldiers arrived at the Bull Run exhausted from the Washington march. Despite the challenges ,the battle opened to their advantage </a:t>
            </a:r>
          </a:p>
          <a:p>
            <a:r>
              <a:rPr lang="en-US" dirty="0" smtClean="0"/>
              <a:t>The terrain of the battlefield included vegetation ,drainage ,houses </a:t>
            </a:r>
            <a:r>
              <a:rPr lang="en-US" dirty="0" smtClean="0"/>
              <a:t>,hills and </a:t>
            </a:r>
            <a:r>
              <a:rPr lang="en-US" dirty="0" smtClean="0"/>
              <a:t>roads. </a:t>
            </a:r>
            <a:endParaRPr lang="en-US" dirty="0" smtClean="0"/>
          </a:p>
          <a:p>
            <a:r>
              <a:rPr lang="en-US" dirty="0" smtClean="0"/>
              <a:t>The Henry House hill held back Confederate Coloniel Thomas Jackson to the union troops. He held the hill as a stone wall which earned him stonewall nickname.</a:t>
            </a:r>
            <a:endParaRPr lang="en-GB" dirty="0" smtClean="0"/>
          </a:p>
        </p:txBody>
      </p:sp>
    </p:spTree>
    <p:extLst>
      <p:ext uri="{BB962C8B-B14F-4D97-AF65-F5344CB8AC3E}">
        <p14:creationId xmlns:p14="http://schemas.microsoft.com/office/powerpoint/2010/main" val="1048089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antagonists </a:t>
            </a:r>
            <a:endParaRPr lang="en-GB" dirty="0"/>
          </a:p>
        </p:txBody>
      </p:sp>
      <p:sp>
        <p:nvSpPr>
          <p:cNvPr id="3" name="Content Placeholder 2"/>
          <p:cNvSpPr>
            <a:spLocks noGrp="1"/>
          </p:cNvSpPr>
          <p:nvPr>
            <p:ph idx="1"/>
          </p:nvPr>
        </p:nvSpPr>
        <p:spPr/>
        <p:txBody>
          <a:bodyPr>
            <a:normAutofit/>
          </a:bodyPr>
          <a:lstStyle/>
          <a:p>
            <a:r>
              <a:rPr lang="en-GB" dirty="0"/>
              <a:t>35,000 Union troops </a:t>
            </a:r>
            <a:r>
              <a:rPr lang="en-GB" dirty="0" smtClean="0"/>
              <a:t>sent</a:t>
            </a:r>
          </a:p>
          <a:p>
            <a:r>
              <a:rPr lang="en-GB" dirty="0" smtClean="0"/>
              <a:t>20,000 </a:t>
            </a:r>
            <a:r>
              <a:rPr lang="en-GB" dirty="0"/>
              <a:t>Confederate troops </a:t>
            </a:r>
            <a:endParaRPr lang="en-GB" dirty="0" smtClean="0"/>
          </a:p>
          <a:p>
            <a:r>
              <a:rPr lang="en-US" dirty="0" smtClean="0"/>
              <a:t>Some technology advances that were used in the battle include the battle supremacy on the waters.</a:t>
            </a:r>
          </a:p>
          <a:p>
            <a:r>
              <a:rPr lang="en-US" dirty="0" smtClean="0"/>
              <a:t>The mission of the battle was to have the main share of the land which resulted to a land battle.</a:t>
            </a:r>
            <a:endParaRPr lang="en-GB" dirty="0" smtClean="0"/>
          </a:p>
          <a:p>
            <a:pPr marL="0" indent="0">
              <a:buNone/>
            </a:pPr>
            <a:endParaRPr lang="en-US" dirty="0" smtClean="0"/>
          </a:p>
        </p:txBody>
      </p:sp>
    </p:spTree>
    <p:extLst>
      <p:ext uri="{BB962C8B-B14F-4D97-AF65-F5344CB8AC3E}">
        <p14:creationId xmlns:p14="http://schemas.microsoft.com/office/powerpoint/2010/main" val="1225581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Description </a:t>
            </a:r>
            <a:endParaRPr lang="en-GB" dirty="0"/>
          </a:p>
        </p:txBody>
      </p:sp>
      <p:sp>
        <p:nvSpPr>
          <p:cNvPr id="3" name="Content Placeholder 2"/>
          <p:cNvSpPr>
            <a:spLocks noGrp="1"/>
          </p:cNvSpPr>
          <p:nvPr>
            <p:ph idx="1"/>
          </p:nvPr>
        </p:nvSpPr>
        <p:spPr/>
        <p:txBody>
          <a:bodyPr>
            <a:normAutofit/>
          </a:bodyPr>
          <a:lstStyle/>
          <a:p>
            <a:r>
              <a:rPr lang="en-US" dirty="0" smtClean="0"/>
              <a:t>The first battle of Bull Run also known as Manassas was the first major battle in the civil war .on July 21,1861 ,confederate and union armies clashed in Virginia near Manassas Junction .The engagement started when 35,000 union troop marched against 20,000 confederate force</a:t>
            </a:r>
            <a:r>
              <a:rPr lang="en-US" dirty="0"/>
              <a:t> </a:t>
            </a:r>
            <a:r>
              <a:rPr lang="en-US" dirty="0" smtClean="0"/>
              <a:t>along River Bull Run.</a:t>
            </a:r>
          </a:p>
          <a:p>
            <a:r>
              <a:rPr lang="en-GB" dirty="0"/>
              <a:t>Confederates won after fighting on </a:t>
            </a:r>
            <a:r>
              <a:rPr lang="en-GB" dirty="0" smtClean="0"/>
              <a:t>defence </a:t>
            </a:r>
            <a:r>
              <a:rPr lang="en-GB" dirty="0"/>
              <a:t>for most of the day, when rebels rallied and were able to send the federals into a chaotic retreat towards Washington.</a:t>
            </a:r>
            <a:endParaRPr lang="en-US" dirty="0" smtClean="0"/>
          </a:p>
          <a:p>
            <a:r>
              <a:rPr lang="en-GB" dirty="0" smtClean="0"/>
              <a:t> the victory of the confederate gave confidence to the South and many were shocked by realizing the war was not as easy as they thought.</a:t>
            </a:r>
            <a:r>
              <a:rPr lang="en-GB" dirty="0"/>
              <a:t> </a:t>
            </a:r>
            <a:endParaRPr lang="en-GB" dirty="0" smtClean="0"/>
          </a:p>
          <a:p>
            <a:r>
              <a:rPr lang="en-GB" dirty="0" smtClean="0"/>
              <a:t>460 </a:t>
            </a:r>
            <a:r>
              <a:rPr lang="en-GB" dirty="0"/>
              <a:t>Unions died, 1124 </a:t>
            </a:r>
            <a:r>
              <a:rPr lang="en-GB" dirty="0" smtClean="0"/>
              <a:t>wounded,1312 went missing </a:t>
            </a:r>
          </a:p>
          <a:p>
            <a:r>
              <a:rPr lang="en-GB" dirty="0" smtClean="0"/>
              <a:t>387 </a:t>
            </a:r>
            <a:r>
              <a:rPr lang="en-GB" dirty="0"/>
              <a:t>Confederates died, 1582 </a:t>
            </a:r>
            <a:r>
              <a:rPr lang="en-GB" dirty="0" smtClean="0"/>
              <a:t>wounded,13missing </a:t>
            </a:r>
            <a:endParaRPr lang="en-US" dirty="0" smtClean="0"/>
          </a:p>
        </p:txBody>
      </p:sp>
    </p:spTree>
    <p:extLst>
      <p:ext uri="{BB962C8B-B14F-4D97-AF65-F5344CB8AC3E}">
        <p14:creationId xmlns:p14="http://schemas.microsoft.com/office/powerpoint/2010/main" val="3360828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significance </a:t>
            </a:r>
            <a:endParaRPr lang="en-GB" dirty="0"/>
          </a:p>
        </p:txBody>
      </p:sp>
      <p:sp>
        <p:nvSpPr>
          <p:cNvPr id="3" name="Content Placeholder 2"/>
          <p:cNvSpPr>
            <a:spLocks noGrp="1"/>
          </p:cNvSpPr>
          <p:nvPr>
            <p:ph idx="1"/>
          </p:nvPr>
        </p:nvSpPr>
        <p:spPr/>
        <p:txBody>
          <a:bodyPr>
            <a:normAutofit/>
          </a:bodyPr>
          <a:lstStyle/>
          <a:p>
            <a:r>
              <a:rPr lang="en-US" dirty="0" smtClean="0"/>
              <a:t>Through the Bull Run experience we learn the fact that every time a nation plan to go for a war ,it should learn that wars are easy to start than to stop. And the wars usually stops when one of the is unable to compete further or completely destroyed.</a:t>
            </a:r>
          </a:p>
          <a:p>
            <a:r>
              <a:rPr lang="en-US" dirty="0" smtClean="0"/>
              <a:t>We also learn not to give up easily in this case we can see both the battles were determined to win and none of them was ready to end the war.</a:t>
            </a:r>
          </a:p>
          <a:p>
            <a:r>
              <a:rPr lang="en-GB" dirty="0" smtClean="0"/>
              <a:t>There was an early indication that it was easy to counter attack and defend than launching an initial attack.</a:t>
            </a:r>
            <a:endParaRPr lang="en-US" dirty="0" smtClean="0"/>
          </a:p>
        </p:txBody>
      </p:sp>
    </p:spTree>
    <p:extLst>
      <p:ext uri="{BB962C8B-B14F-4D97-AF65-F5344CB8AC3E}">
        <p14:creationId xmlns:p14="http://schemas.microsoft.com/office/powerpoint/2010/main" val="39151965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178</TotalTime>
  <Words>634</Words>
  <Application>Microsoft Office PowerPoint</Application>
  <PresentationFormat>Widescreen</PresentationFormat>
  <Paragraphs>31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Wingdings 3</vt:lpstr>
      <vt:lpstr>Facet</vt:lpstr>
      <vt:lpstr>First Battle of the Bull Run</vt:lpstr>
      <vt:lpstr>When ? Where ?Who were the adversaries ?</vt:lpstr>
      <vt:lpstr>Strategic operational overview </vt:lpstr>
      <vt:lpstr>The campaign </vt:lpstr>
      <vt:lpstr>Area Operations</vt:lpstr>
      <vt:lpstr>Principle antagonists </vt:lpstr>
      <vt:lpstr>Action Description </vt:lpstr>
      <vt:lpstr>Action significance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Battle of the Bull Run</dc:title>
  <dc:creator>DeeLucky</dc:creator>
  <cp:lastModifiedBy>DeeLucky</cp:lastModifiedBy>
  <cp:revision>15</cp:revision>
  <dcterms:created xsi:type="dcterms:W3CDTF">2021-03-13T23:46:23Z</dcterms:created>
  <dcterms:modified xsi:type="dcterms:W3CDTF">2021-03-14T02:52:57Z</dcterms:modified>
</cp:coreProperties>
</file>